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6" r:id="rId5"/>
    <p:sldId id="260" r:id="rId6"/>
    <p:sldId id="262" r:id="rId7"/>
    <p:sldId id="276" r:id="rId8"/>
    <p:sldId id="268" r:id="rId9"/>
    <p:sldId id="267" r:id="rId10"/>
    <p:sldId id="272" r:id="rId11"/>
    <p:sldId id="271" r:id="rId12"/>
    <p:sldId id="261" r:id="rId13"/>
    <p:sldId id="269" r:id="rId14"/>
    <p:sldId id="273" r:id="rId15"/>
    <p:sldId id="263" r:id="rId16"/>
    <p:sldId id="277" r:id="rId17"/>
    <p:sldId id="264" r:id="rId18"/>
    <p:sldId id="265" r:id="rId19"/>
    <p:sldId id="270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9" autoAdjust="0"/>
    <p:restoredTop sz="94645" autoAdjust="0"/>
  </p:normalViewPr>
  <p:slideViewPr>
    <p:cSldViewPr>
      <p:cViewPr varScale="1">
        <p:scale>
          <a:sx n="78" d="100"/>
          <a:sy n="78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1CD4-88A6-4D43-B1F6-702382679E08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55B04-2FA6-4210-9FE9-2B765F810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5B04-2FA6-4210-9FE9-2B765F8107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914400"/>
            <a:ext cx="5753100" cy="5039452"/>
            <a:chOff x="1981200" y="914400"/>
            <a:chExt cx="5753100" cy="5039452"/>
          </a:xfrm>
        </p:grpSpPr>
        <p:pic>
          <p:nvPicPr>
            <p:cNvPr id="4" name="Picture 3" descr="hgwq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914400"/>
              <a:ext cx="5753100" cy="5039452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76600" y="1828800"/>
              <a:ext cx="3200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799" y="1447800"/>
            <a:ext cx="5181601" cy="4456331"/>
            <a:chOff x="2209799" y="1447800"/>
            <a:chExt cx="5181601" cy="4456331"/>
          </a:xfrm>
        </p:grpSpPr>
        <p:pic>
          <p:nvPicPr>
            <p:cNvPr id="2" name="Picture 1" descr="sssssss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799" y="1447800"/>
              <a:ext cx="4545419" cy="3429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19400" y="52578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আপারেশন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থিয়েটার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381000"/>
            <a:ext cx="7321046" cy="6124039"/>
            <a:chOff x="762000" y="457200"/>
            <a:chExt cx="7321046" cy="6124039"/>
          </a:xfrm>
        </p:grpSpPr>
        <p:pic>
          <p:nvPicPr>
            <p:cNvPr id="4" name="Picture 3" descr="yhgf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457200"/>
              <a:ext cx="7321046" cy="4876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19200" y="5257800"/>
              <a:ext cx="6096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স্টেথোস্কোপ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হৃদযন্ত্রের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কম্পন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মাপার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67400" y="4724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0"/>
            <a:ext cx="7467600" cy="5842575"/>
            <a:chOff x="990600" y="0"/>
            <a:chExt cx="7467600" cy="5842575"/>
          </a:xfrm>
        </p:grpSpPr>
        <p:pic>
          <p:nvPicPr>
            <p:cNvPr id="2" name="Picture 1" descr="tryg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0"/>
              <a:ext cx="6608164" cy="3810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flipH="1">
              <a:off x="5715000" y="36576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থার্মোমিটার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6400" y="5257800"/>
              <a:ext cx="647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থার্মোমিটার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শরীরের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তাপমাত্রা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মাপা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533400"/>
            <a:ext cx="8305800" cy="6019800"/>
            <a:chOff x="609600" y="533400"/>
            <a:chExt cx="8305800" cy="6019800"/>
          </a:xfrm>
        </p:grpSpPr>
        <p:pic>
          <p:nvPicPr>
            <p:cNvPr id="2" name="Picture 1" descr="iol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533400"/>
              <a:ext cx="4495800" cy="2438400"/>
            </a:xfrm>
            <a:prstGeom prst="rect">
              <a:avLst/>
            </a:prstGeom>
          </p:spPr>
        </p:pic>
        <p:pic>
          <p:nvPicPr>
            <p:cNvPr id="3" name="Picture 2" descr="jho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3810000"/>
              <a:ext cx="3505200" cy="1984248"/>
            </a:xfrm>
            <a:prstGeom prst="rect">
              <a:avLst/>
            </a:prstGeom>
          </p:spPr>
        </p:pic>
        <p:sp>
          <p:nvSpPr>
            <p:cNvPr id="4" name="Flowchart: Process 3"/>
            <p:cNvSpPr/>
            <p:nvPr/>
          </p:nvSpPr>
          <p:spPr>
            <a:xfrm>
              <a:off x="6934200" y="2895600"/>
              <a:ext cx="1981200" cy="61264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পারদ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1143000" y="6172200"/>
              <a:ext cx="5486400" cy="3810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থার্মোমিটার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rot="10800000">
            <a:off x="3505200" y="1600200"/>
            <a:ext cx="3505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819400" y="3200400"/>
            <a:ext cx="4114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52600" y="381000"/>
            <a:ext cx="6629400" cy="5247620"/>
            <a:chOff x="1752600" y="381000"/>
            <a:chExt cx="6629400" cy="5247620"/>
          </a:xfrm>
        </p:grpSpPr>
        <p:sp>
          <p:nvSpPr>
            <p:cNvPr id="3" name="TextBox 2"/>
            <p:cNvSpPr txBox="1"/>
            <p:nvPr/>
          </p:nvSpPr>
          <p:spPr>
            <a:xfrm>
              <a:off x="5257800" y="12954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শরীরের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2600" y="381000"/>
              <a:ext cx="3810000" cy="5247620"/>
              <a:chOff x="1295400" y="533400"/>
              <a:chExt cx="5334000" cy="5247620"/>
            </a:xfrm>
          </p:grpSpPr>
          <p:pic>
            <p:nvPicPr>
              <p:cNvPr id="2" name="Picture 1" descr="ukiyth.jpg"/>
              <p:cNvPicPr>
                <a:picLocks noChangeAspect="1"/>
              </p:cNvPicPr>
              <p:nvPr/>
            </p:nvPicPr>
            <p:blipFill>
              <a:blip r:embed="rId2"/>
              <a:srcRect r="571" b="8108"/>
              <a:stretch>
                <a:fillRect/>
              </a:stretch>
            </p:blipFill>
            <p:spPr>
              <a:xfrm>
                <a:off x="1295400" y="533400"/>
                <a:ext cx="3896285" cy="46482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35480" y="5257800"/>
                <a:ext cx="281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থার্মোমিটার</a:t>
                </a:r>
                <a:endParaRPr lang="en-US" sz="28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3048000" y="1676400"/>
                <a:ext cx="3581400" cy="14478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685800"/>
            <a:ext cx="7086600" cy="4137124"/>
            <a:chOff x="1295400" y="685800"/>
            <a:chExt cx="7086600" cy="4137124"/>
          </a:xfrm>
        </p:grpSpPr>
        <p:sp>
          <p:nvSpPr>
            <p:cNvPr id="2" name="TextBox 1"/>
            <p:cNvSpPr txBox="1"/>
            <p:nvPr/>
          </p:nvSpPr>
          <p:spPr>
            <a:xfrm>
              <a:off x="2667000" y="685800"/>
              <a:ext cx="4114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নিরব</a:t>
              </a:r>
              <a:r>
                <a:rPr lang="en-US" sz="8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0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5400" y="2514600"/>
              <a:ext cx="7086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ছাত্রীরা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৮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নিরবে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পড়বে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৫৬  </a:t>
              </a:r>
              <a:r>
                <a:rPr lang="en-US" sz="48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৫৭   </a:t>
              </a:r>
              <a:r>
                <a:rPr lang="en-US" sz="4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5867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422" y="0"/>
            <a:ext cx="8168988" cy="6857998"/>
            <a:chOff x="242422" y="0"/>
            <a:chExt cx="8168988" cy="6857998"/>
          </a:xfrm>
        </p:grpSpPr>
        <p:pic>
          <p:nvPicPr>
            <p:cNvPr id="2" name="Picture 1" descr="umkv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422" y="2284970"/>
              <a:ext cx="2950104" cy="1905000"/>
            </a:xfrm>
            <a:prstGeom prst="rect">
              <a:avLst/>
            </a:prstGeom>
          </p:spPr>
        </p:pic>
        <p:pic>
          <p:nvPicPr>
            <p:cNvPr id="3" name="Picture 2" descr="jhggff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622" y="0"/>
              <a:ext cx="1981200" cy="2007973"/>
            </a:xfrm>
            <a:prstGeom prst="rect">
              <a:avLst/>
            </a:prstGeom>
          </p:spPr>
        </p:pic>
        <p:pic>
          <p:nvPicPr>
            <p:cNvPr id="4" name="Picture 3" descr="gtrewdfj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4876800"/>
              <a:ext cx="2620210" cy="1524000"/>
            </a:xfrm>
            <a:prstGeom prst="rect">
              <a:avLst/>
            </a:prstGeom>
          </p:spPr>
        </p:pic>
        <p:pic>
          <p:nvPicPr>
            <p:cNvPr id="5" name="Picture 4" descr="olp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8822" y="75170"/>
              <a:ext cx="2590800" cy="1943100"/>
            </a:xfrm>
            <a:prstGeom prst="rect">
              <a:avLst/>
            </a:prstGeom>
          </p:spPr>
        </p:pic>
        <p:pic>
          <p:nvPicPr>
            <p:cNvPr id="7" name="Picture 6" descr="ukiyth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4724399"/>
              <a:ext cx="2528422" cy="2133599"/>
            </a:xfrm>
            <a:prstGeom prst="rect">
              <a:avLst/>
            </a:prstGeom>
          </p:spPr>
        </p:pic>
        <p:pic>
          <p:nvPicPr>
            <p:cNvPr id="8" name="Picture 7" descr="yhgfd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8822" y="2393723"/>
              <a:ext cx="2514600" cy="179442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95400" y="190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267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টিলার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334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এক্স-মেশিন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267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স্টেথোস্কোপ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2438400"/>
          <a:ext cx="6324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136144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ক-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NikoshBAN" pitchFamily="2" charset="0"/>
                          <a:cs typeface="NikoshBAN" pitchFamily="2" charset="0"/>
                        </a:rPr>
                        <a:t>খ-</a:t>
                      </a:r>
                      <a:r>
                        <a:rPr lang="en-US" sz="4400" dirty="0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09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762000" y="762000"/>
            <a:ext cx="228600" cy="228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1219200" y="228600"/>
            <a:ext cx="332232" cy="3322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43000" y="3505200"/>
            <a:ext cx="332232" cy="256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 rot="18167905">
            <a:off x="1433989" y="1952989"/>
            <a:ext cx="256221" cy="65075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19200" y="0"/>
            <a:ext cx="7543800" cy="6071175"/>
            <a:chOff x="1143000" y="0"/>
            <a:chExt cx="7543800" cy="6071175"/>
          </a:xfrm>
        </p:grpSpPr>
        <p:sp>
          <p:nvSpPr>
            <p:cNvPr id="3" name="TextBox 2"/>
            <p:cNvSpPr txBox="1"/>
            <p:nvPr/>
          </p:nvSpPr>
          <p:spPr>
            <a:xfrm>
              <a:off x="1600200" y="0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তথ্যটি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জানতে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।</a:t>
              </a:r>
              <a:endPara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914400"/>
              <a:ext cx="426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ক।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সবজির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খ। 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শরীরের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000" y="1143000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কারো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আভিভাবকের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1752600"/>
              <a:ext cx="3581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ঘ।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বাগানের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গাছের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সংখা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3276600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শূন্যস্থান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পুরণ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0" y="4114800"/>
              <a:ext cx="7162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চিকিৎসায়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এমন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আনেক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-------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5486400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চিকিৎসায়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971800"/>
            <a:ext cx="4973949" cy="330993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752600" y="533400"/>
            <a:ext cx="53340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895600" y="762000"/>
            <a:ext cx="406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533400"/>
            <a:ext cx="7924800" cy="4191000"/>
            <a:chOff x="533400" y="533400"/>
            <a:chExt cx="7924800" cy="4191000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838200" y="533400"/>
              <a:ext cx="33528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4876800" y="533400"/>
              <a:ext cx="3276600" cy="61264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2286000"/>
              <a:ext cx="3810000" cy="2438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চতুর্থ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শ্রেনি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4953000" y="2286000"/>
              <a:ext cx="3505200" cy="2438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আসাদুজ্জামান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বসালগাঁও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ctr"/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 advTm="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jnb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231909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18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মেডিক্যাল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24000" y="1676400"/>
            <a:ext cx="55626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457200"/>
            <a:ext cx="7924800" cy="4629329"/>
            <a:chOff x="914400" y="381000"/>
            <a:chExt cx="7924800" cy="4629329"/>
          </a:xfrm>
        </p:grpSpPr>
        <p:sp>
          <p:nvSpPr>
            <p:cNvPr id="2" name="Down Arrow 1"/>
            <p:cNvSpPr/>
            <p:nvPr/>
          </p:nvSpPr>
          <p:spPr>
            <a:xfrm>
              <a:off x="2057400" y="381000"/>
              <a:ext cx="45720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hevron 2"/>
            <p:cNvSpPr/>
            <p:nvPr/>
          </p:nvSpPr>
          <p:spPr>
            <a:xfrm>
              <a:off x="914400" y="2209800"/>
              <a:ext cx="304800" cy="2560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0200" y="3810000"/>
              <a:ext cx="678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চিকিৎসায়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1066800" y="3962400"/>
              <a:ext cx="332232" cy="2560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057400"/>
              <a:ext cx="7239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চিকিৎসায়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ব্যবহৃত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আধুনিক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প্রযুক্তির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152400"/>
            <a:ext cx="7696200" cy="6258818"/>
            <a:chOff x="1066800" y="152400"/>
            <a:chExt cx="7620000" cy="6258818"/>
          </a:xfrm>
        </p:grpSpPr>
        <p:pic>
          <p:nvPicPr>
            <p:cNvPr id="3" name="Picture 2" descr="unb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990600"/>
              <a:ext cx="4643054" cy="37591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90800" y="152400"/>
              <a:ext cx="525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এক্স-রে</a:t>
              </a:r>
              <a:r>
                <a:rPr lang="en-US" sz="4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মেশিন</a:t>
              </a:r>
              <a:endPara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5334000"/>
              <a:ext cx="762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শরীরের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আংশ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ভেঙ্গে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এক্স-রে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যন্ত্র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16-Point Star 6"/>
          <p:cNvSpPr/>
          <p:nvPr/>
        </p:nvSpPr>
        <p:spPr>
          <a:xfrm>
            <a:off x="838200" y="5486400"/>
            <a:ext cx="228600" cy="228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8200" y="228600"/>
            <a:ext cx="8001000" cy="5981700"/>
            <a:chOff x="838200" y="228600"/>
            <a:chExt cx="8001000" cy="5981700"/>
          </a:xfrm>
        </p:grpSpPr>
        <p:pic>
          <p:nvPicPr>
            <p:cNvPr id="2" name="Picture 1" descr="gtrewdf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28600"/>
              <a:ext cx="3987800" cy="59817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57800" y="54102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আল্ট্রাসনোগ্রাফি</a:t>
              </a:r>
              <a:r>
                <a:rPr lang="en-US" sz="36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যন্ত্র</a:t>
              </a:r>
              <a:endPara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0" y="1143000"/>
              <a:ext cx="3505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শব্দতরঙ্গ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দেহের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ভিতরের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নানা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অঙেগর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ছবি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থাকেন</a:t>
              </a:r>
              <a:r>
                <a:rPr lang="en-US" sz="3600" dirty="0" smtClean="0">
                  <a:solidFill>
                    <a:schemeClr val="accent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36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16-Point Star 5"/>
          <p:cNvSpPr/>
          <p:nvPr/>
        </p:nvSpPr>
        <p:spPr>
          <a:xfrm>
            <a:off x="5105400" y="1295400"/>
            <a:ext cx="152400" cy="2286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457200"/>
            <a:ext cx="7924800" cy="5951041"/>
            <a:chOff x="914400" y="457200"/>
            <a:chExt cx="7924800" cy="5951041"/>
          </a:xfrm>
        </p:grpSpPr>
        <p:pic>
          <p:nvPicPr>
            <p:cNvPr id="2" name="Picture 1" descr="ol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457200"/>
              <a:ext cx="4876800" cy="4762500"/>
            </a:xfrm>
            <a:prstGeom prst="rect">
              <a:avLst/>
            </a:prstGeom>
          </p:spPr>
        </p:pic>
        <p:sp>
          <p:nvSpPr>
            <p:cNvPr id="3" name="Left Arrow 2"/>
            <p:cNvSpPr/>
            <p:nvPr/>
          </p:nvSpPr>
          <p:spPr>
            <a:xfrm>
              <a:off x="5791200" y="2133600"/>
              <a:ext cx="3048000" cy="1752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32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52600" y="5638800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এক্স-রে</a:t>
              </a:r>
              <a:r>
                <a:rPr lang="en-US" sz="4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যন্ত্র</a:t>
              </a:r>
              <a:endPara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228600"/>
            <a:ext cx="8305800" cy="6096000"/>
            <a:chOff x="381000" y="228600"/>
            <a:chExt cx="8305800" cy="6096000"/>
          </a:xfrm>
        </p:grpSpPr>
        <p:pic>
          <p:nvPicPr>
            <p:cNvPr id="2" name="Picture 1" descr="uyt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28600"/>
              <a:ext cx="4267200" cy="2514600"/>
            </a:xfrm>
            <a:prstGeom prst="rect">
              <a:avLst/>
            </a:prstGeom>
          </p:spPr>
        </p:pic>
        <p:pic>
          <p:nvPicPr>
            <p:cNvPr id="3" name="Picture 2" descr="mjuh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505200"/>
              <a:ext cx="4191000" cy="2819400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4876800" y="533400"/>
              <a:ext cx="3810000" cy="18288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এক্স-রে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যন্ত্রের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>
              <a:off x="4800600" y="3886200"/>
              <a:ext cx="3733800" cy="19050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এক্স-রে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যন্ত্রে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হাড়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ভাঙগা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202</Words>
  <Application>Microsoft Office PowerPoint</Application>
  <PresentationFormat>On-screen Show (4:3)</PresentationFormat>
  <Paragraphs>54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Acer1</cp:lastModifiedBy>
  <cp:revision>158</cp:revision>
  <dcterms:created xsi:type="dcterms:W3CDTF">2006-08-16T00:00:00Z</dcterms:created>
  <dcterms:modified xsi:type="dcterms:W3CDTF">2014-04-06T10:12:05Z</dcterms:modified>
</cp:coreProperties>
</file>